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200638" cy="32399288"/>
  <p:notesSz cx="6858000" cy="9144000"/>
  <p:defaultTextStyle>
    <a:defPPr>
      <a:defRPr lang="es-ES_tradnl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5"/>
    <p:restoredTop sz="94674"/>
  </p:normalViewPr>
  <p:slideViewPr>
    <p:cSldViewPr snapToGrid="0" snapToObjects="1">
      <p:cViewPr varScale="1">
        <p:scale>
          <a:sx n="27" d="100"/>
          <a:sy n="27" d="100"/>
        </p:scale>
        <p:origin x="65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048" y="5302386"/>
            <a:ext cx="36720542" cy="11279752"/>
          </a:xfrm>
        </p:spPr>
        <p:txBody>
          <a:bodyPr anchor="b"/>
          <a:lstStyle>
            <a:lvl1pPr algn="ctr">
              <a:defRPr sz="28346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80" y="17017128"/>
            <a:ext cx="32400479" cy="7822326"/>
          </a:xfrm>
        </p:spPr>
        <p:txBody>
          <a:bodyPr/>
          <a:lstStyle>
            <a:lvl1pPr marL="0" indent="0" algn="ctr">
              <a:buNone/>
              <a:defRPr sz="11338"/>
            </a:lvl1pPr>
            <a:lvl2pPr marL="2159950" indent="0" algn="ctr">
              <a:buNone/>
              <a:defRPr sz="9449"/>
            </a:lvl2pPr>
            <a:lvl3pPr marL="4319900" indent="0" algn="ctr">
              <a:buNone/>
              <a:defRPr sz="8504"/>
            </a:lvl3pPr>
            <a:lvl4pPr marL="6479850" indent="0" algn="ctr">
              <a:buNone/>
              <a:defRPr sz="7559"/>
            </a:lvl4pPr>
            <a:lvl5pPr marL="8639800" indent="0" algn="ctr">
              <a:buNone/>
              <a:defRPr sz="7559"/>
            </a:lvl5pPr>
            <a:lvl6pPr marL="10799750" indent="0" algn="ctr">
              <a:buNone/>
              <a:defRPr sz="7559"/>
            </a:lvl6pPr>
            <a:lvl7pPr marL="12959700" indent="0" algn="ctr">
              <a:buNone/>
              <a:defRPr sz="7559"/>
            </a:lvl7pPr>
            <a:lvl8pPr marL="15119650" indent="0" algn="ctr">
              <a:buNone/>
              <a:defRPr sz="7559"/>
            </a:lvl8pPr>
            <a:lvl9pPr marL="17279600" indent="0" algn="ctr">
              <a:buNone/>
              <a:defRPr sz="7559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249-7356-F842-BD28-DE5B76D69D90}" type="datetimeFigureOut">
              <a:rPr lang="es-ES_tradnl" smtClean="0"/>
              <a:t>19/9/18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317B-7C0E-7A48-A5A0-2D7E281B4C6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249-7356-F842-BD28-DE5B76D69D90}" type="datetimeFigureOut">
              <a:rPr lang="es-ES_tradnl" smtClean="0"/>
              <a:t>19/9/18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317B-7C0E-7A48-A5A0-2D7E281B4C6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9" y="1724962"/>
            <a:ext cx="9315138" cy="27456899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046" y="1724962"/>
            <a:ext cx="27405405" cy="27456899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249-7356-F842-BD28-DE5B76D69D90}" type="datetimeFigureOut">
              <a:rPr lang="es-ES_tradnl" smtClean="0"/>
              <a:t>19/9/18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317B-7C0E-7A48-A5A0-2D7E281B4C6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249-7356-F842-BD28-DE5B76D69D90}" type="datetimeFigureOut">
              <a:rPr lang="es-ES_tradnl" smtClean="0"/>
              <a:t>19/9/18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317B-7C0E-7A48-A5A0-2D7E281B4C6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546" y="8077332"/>
            <a:ext cx="37260550" cy="13477201"/>
          </a:xfrm>
        </p:spPr>
        <p:txBody>
          <a:bodyPr anchor="b"/>
          <a:lstStyle>
            <a:lvl1pPr>
              <a:defRPr sz="28346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546" y="21682033"/>
            <a:ext cx="37260550" cy="7087342"/>
          </a:xfrm>
        </p:spPr>
        <p:txBody>
          <a:bodyPr/>
          <a:lstStyle>
            <a:lvl1pPr marL="0" indent="0">
              <a:buNone/>
              <a:defRPr sz="11338">
                <a:solidFill>
                  <a:schemeClr val="tx1"/>
                </a:solidFill>
              </a:defRPr>
            </a:lvl1pPr>
            <a:lvl2pPr marL="2159950" indent="0">
              <a:buNone/>
              <a:defRPr sz="9449">
                <a:solidFill>
                  <a:schemeClr val="tx1">
                    <a:tint val="75000"/>
                  </a:schemeClr>
                </a:solidFill>
              </a:defRPr>
            </a:lvl2pPr>
            <a:lvl3pPr marL="4319900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3pPr>
            <a:lvl4pPr marL="647985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4pPr>
            <a:lvl5pPr marL="86398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5pPr>
            <a:lvl6pPr marL="1079975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6pPr>
            <a:lvl7pPr marL="129597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7pPr>
            <a:lvl8pPr marL="1511965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8pPr>
            <a:lvl9pPr marL="172796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249-7356-F842-BD28-DE5B76D69D90}" type="datetimeFigureOut">
              <a:rPr lang="es-ES_tradnl" smtClean="0"/>
              <a:t>19/9/18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317B-7C0E-7A48-A5A0-2D7E281B4C6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044" y="8624810"/>
            <a:ext cx="18360271" cy="2055705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0323" y="8624810"/>
            <a:ext cx="18360271" cy="2055705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249-7356-F842-BD28-DE5B76D69D90}" type="datetimeFigureOut">
              <a:rPr lang="es-ES_tradnl" smtClean="0"/>
              <a:t>19/9/18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317B-7C0E-7A48-A5A0-2D7E281B4C6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724969"/>
            <a:ext cx="37260550" cy="626236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75" y="7942328"/>
            <a:ext cx="18275892" cy="3892412"/>
          </a:xfrm>
        </p:spPr>
        <p:txBody>
          <a:bodyPr anchor="b"/>
          <a:lstStyle>
            <a:lvl1pPr marL="0" indent="0">
              <a:buNone/>
              <a:defRPr sz="11338" b="1"/>
            </a:lvl1pPr>
            <a:lvl2pPr marL="2159950" indent="0">
              <a:buNone/>
              <a:defRPr sz="9449" b="1"/>
            </a:lvl2pPr>
            <a:lvl3pPr marL="4319900" indent="0">
              <a:buNone/>
              <a:defRPr sz="8504" b="1"/>
            </a:lvl3pPr>
            <a:lvl4pPr marL="6479850" indent="0">
              <a:buNone/>
              <a:defRPr sz="7559" b="1"/>
            </a:lvl4pPr>
            <a:lvl5pPr marL="8639800" indent="0">
              <a:buNone/>
              <a:defRPr sz="7559" b="1"/>
            </a:lvl5pPr>
            <a:lvl6pPr marL="10799750" indent="0">
              <a:buNone/>
              <a:defRPr sz="7559" b="1"/>
            </a:lvl6pPr>
            <a:lvl7pPr marL="12959700" indent="0">
              <a:buNone/>
              <a:defRPr sz="7559" b="1"/>
            </a:lvl7pPr>
            <a:lvl8pPr marL="15119650" indent="0">
              <a:buNone/>
              <a:defRPr sz="7559" b="1"/>
            </a:lvl8pPr>
            <a:lvl9pPr marL="17279600" indent="0">
              <a:buNone/>
              <a:defRPr sz="7559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675" y="11834740"/>
            <a:ext cx="18275892" cy="1740712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0325" y="7942328"/>
            <a:ext cx="18365898" cy="3892412"/>
          </a:xfrm>
        </p:spPr>
        <p:txBody>
          <a:bodyPr anchor="b"/>
          <a:lstStyle>
            <a:lvl1pPr marL="0" indent="0">
              <a:buNone/>
              <a:defRPr sz="11338" b="1"/>
            </a:lvl1pPr>
            <a:lvl2pPr marL="2159950" indent="0">
              <a:buNone/>
              <a:defRPr sz="9449" b="1"/>
            </a:lvl2pPr>
            <a:lvl3pPr marL="4319900" indent="0">
              <a:buNone/>
              <a:defRPr sz="8504" b="1"/>
            </a:lvl3pPr>
            <a:lvl4pPr marL="6479850" indent="0">
              <a:buNone/>
              <a:defRPr sz="7559" b="1"/>
            </a:lvl4pPr>
            <a:lvl5pPr marL="8639800" indent="0">
              <a:buNone/>
              <a:defRPr sz="7559" b="1"/>
            </a:lvl5pPr>
            <a:lvl6pPr marL="10799750" indent="0">
              <a:buNone/>
              <a:defRPr sz="7559" b="1"/>
            </a:lvl6pPr>
            <a:lvl7pPr marL="12959700" indent="0">
              <a:buNone/>
              <a:defRPr sz="7559" b="1"/>
            </a:lvl7pPr>
            <a:lvl8pPr marL="15119650" indent="0">
              <a:buNone/>
              <a:defRPr sz="7559" b="1"/>
            </a:lvl8pPr>
            <a:lvl9pPr marL="17279600" indent="0">
              <a:buNone/>
              <a:defRPr sz="7559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0325" y="11834740"/>
            <a:ext cx="18365898" cy="1740712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249-7356-F842-BD28-DE5B76D69D90}" type="datetimeFigureOut">
              <a:rPr lang="es-ES_tradnl" smtClean="0"/>
              <a:t>19/9/18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317B-7C0E-7A48-A5A0-2D7E281B4C6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249-7356-F842-BD28-DE5B76D69D90}" type="datetimeFigureOut">
              <a:rPr lang="es-ES_tradnl" smtClean="0"/>
              <a:t>19/9/18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317B-7C0E-7A48-A5A0-2D7E281B4C6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249-7356-F842-BD28-DE5B76D69D90}" type="datetimeFigureOut">
              <a:rPr lang="es-ES_tradnl" smtClean="0"/>
              <a:t>19/9/18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317B-7C0E-7A48-A5A0-2D7E281B4C6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2159952"/>
            <a:ext cx="13933330" cy="7559834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898" y="4664905"/>
            <a:ext cx="21870323" cy="23024494"/>
          </a:xfrm>
        </p:spPr>
        <p:txBody>
          <a:bodyPr/>
          <a:lstStyle>
            <a:lvl1pPr>
              <a:defRPr sz="15118"/>
            </a:lvl1pPr>
            <a:lvl2pPr>
              <a:defRPr sz="13228"/>
            </a:lvl2pPr>
            <a:lvl3pPr>
              <a:defRPr sz="11338"/>
            </a:lvl3pPr>
            <a:lvl4pPr>
              <a:defRPr sz="9449"/>
            </a:lvl4pPr>
            <a:lvl5pPr>
              <a:defRPr sz="9449"/>
            </a:lvl5pPr>
            <a:lvl6pPr>
              <a:defRPr sz="9449"/>
            </a:lvl6pPr>
            <a:lvl7pPr>
              <a:defRPr sz="9449"/>
            </a:lvl7pPr>
            <a:lvl8pPr>
              <a:defRPr sz="9449"/>
            </a:lvl8pPr>
            <a:lvl9pPr>
              <a:defRPr sz="9449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9719786"/>
            <a:ext cx="13933330" cy="18007107"/>
          </a:xfrm>
        </p:spPr>
        <p:txBody>
          <a:bodyPr/>
          <a:lstStyle>
            <a:lvl1pPr marL="0" indent="0">
              <a:buNone/>
              <a:defRPr sz="7559"/>
            </a:lvl1pPr>
            <a:lvl2pPr marL="2159950" indent="0">
              <a:buNone/>
              <a:defRPr sz="6614"/>
            </a:lvl2pPr>
            <a:lvl3pPr marL="4319900" indent="0">
              <a:buNone/>
              <a:defRPr sz="5669"/>
            </a:lvl3pPr>
            <a:lvl4pPr marL="6479850" indent="0">
              <a:buNone/>
              <a:defRPr sz="4724"/>
            </a:lvl4pPr>
            <a:lvl5pPr marL="8639800" indent="0">
              <a:buNone/>
              <a:defRPr sz="4724"/>
            </a:lvl5pPr>
            <a:lvl6pPr marL="10799750" indent="0">
              <a:buNone/>
              <a:defRPr sz="4724"/>
            </a:lvl6pPr>
            <a:lvl7pPr marL="12959700" indent="0">
              <a:buNone/>
              <a:defRPr sz="4724"/>
            </a:lvl7pPr>
            <a:lvl8pPr marL="15119650" indent="0">
              <a:buNone/>
              <a:defRPr sz="4724"/>
            </a:lvl8pPr>
            <a:lvl9pPr marL="17279600" indent="0">
              <a:buNone/>
              <a:defRPr sz="4724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249-7356-F842-BD28-DE5B76D69D90}" type="datetimeFigureOut">
              <a:rPr lang="es-ES_tradnl" smtClean="0"/>
              <a:t>19/9/18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317B-7C0E-7A48-A5A0-2D7E281B4C6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2159952"/>
            <a:ext cx="13933330" cy="7559834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898" y="4664905"/>
            <a:ext cx="21870323" cy="23024494"/>
          </a:xfrm>
        </p:spPr>
        <p:txBody>
          <a:bodyPr anchor="t"/>
          <a:lstStyle>
            <a:lvl1pPr marL="0" indent="0">
              <a:buNone/>
              <a:defRPr sz="15118"/>
            </a:lvl1pPr>
            <a:lvl2pPr marL="2159950" indent="0">
              <a:buNone/>
              <a:defRPr sz="13228"/>
            </a:lvl2pPr>
            <a:lvl3pPr marL="4319900" indent="0">
              <a:buNone/>
              <a:defRPr sz="11338"/>
            </a:lvl3pPr>
            <a:lvl4pPr marL="6479850" indent="0">
              <a:buNone/>
              <a:defRPr sz="9449"/>
            </a:lvl4pPr>
            <a:lvl5pPr marL="8639800" indent="0">
              <a:buNone/>
              <a:defRPr sz="9449"/>
            </a:lvl5pPr>
            <a:lvl6pPr marL="10799750" indent="0">
              <a:buNone/>
              <a:defRPr sz="9449"/>
            </a:lvl6pPr>
            <a:lvl7pPr marL="12959700" indent="0">
              <a:buNone/>
              <a:defRPr sz="9449"/>
            </a:lvl7pPr>
            <a:lvl8pPr marL="15119650" indent="0">
              <a:buNone/>
              <a:defRPr sz="9449"/>
            </a:lvl8pPr>
            <a:lvl9pPr marL="17279600" indent="0">
              <a:buNone/>
              <a:defRPr sz="9449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9719786"/>
            <a:ext cx="13933330" cy="18007107"/>
          </a:xfrm>
        </p:spPr>
        <p:txBody>
          <a:bodyPr/>
          <a:lstStyle>
            <a:lvl1pPr marL="0" indent="0">
              <a:buNone/>
              <a:defRPr sz="7559"/>
            </a:lvl1pPr>
            <a:lvl2pPr marL="2159950" indent="0">
              <a:buNone/>
              <a:defRPr sz="6614"/>
            </a:lvl2pPr>
            <a:lvl3pPr marL="4319900" indent="0">
              <a:buNone/>
              <a:defRPr sz="5669"/>
            </a:lvl3pPr>
            <a:lvl4pPr marL="6479850" indent="0">
              <a:buNone/>
              <a:defRPr sz="4724"/>
            </a:lvl4pPr>
            <a:lvl5pPr marL="8639800" indent="0">
              <a:buNone/>
              <a:defRPr sz="4724"/>
            </a:lvl5pPr>
            <a:lvl6pPr marL="10799750" indent="0">
              <a:buNone/>
              <a:defRPr sz="4724"/>
            </a:lvl6pPr>
            <a:lvl7pPr marL="12959700" indent="0">
              <a:buNone/>
              <a:defRPr sz="4724"/>
            </a:lvl7pPr>
            <a:lvl8pPr marL="15119650" indent="0">
              <a:buNone/>
              <a:defRPr sz="4724"/>
            </a:lvl8pPr>
            <a:lvl9pPr marL="17279600" indent="0">
              <a:buNone/>
              <a:defRPr sz="4724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249-7356-F842-BD28-DE5B76D69D90}" type="datetimeFigureOut">
              <a:rPr lang="es-ES_tradnl" smtClean="0"/>
              <a:t>19/9/18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317B-7C0E-7A48-A5A0-2D7E281B4C6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044" y="1724969"/>
            <a:ext cx="3726055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044" y="8624810"/>
            <a:ext cx="3726055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044" y="30029347"/>
            <a:ext cx="972014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3E249-7356-F842-BD28-DE5B76D69D90}" type="datetimeFigureOut">
              <a:rPr lang="es-ES_tradnl" smtClean="0"/>
              <a:t>19/9/18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0212" y="30029347"/>
            <a:ext cx="14580215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0450" y="30029347"/>
            <a:ext cx="972014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8317B-7C0E-7A48-A5A0-2D7E281B4C6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959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19900" rtl="0" eaLnBrk="1" latinLnBrk="0" hangingPunct="1">
        <a:lnSpc>
          <a:spcPct val="90000"/>
        </a:lnSpc>
        <a:spcBef>
          <a:spcPct val="0"/>
        </a:spcBef>
        <a:buNone/>
        <a:defRPr sz="207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75" indent="-1079975" algn="l" defTabSz="4319900" rtl="0" eaLnBrk="1" latinLnBrk="0" hangingPunct="1">
        <a:lnSpc>
          <a:spcPct val="90000"/>
        </a:lnSpc>
        <a:spcBef>
          <a:spcPts val="4724"/>
        </a:spcBef>
        <a:buFont typeface="Arial" panose="020B0604020202020204" pitchFamily="34" charset="0"/>
        <a:buChar char="•"/>
        <a:defRPr sz="13228" kern="1200">
          <a:solidFill>
            <a:schemeClr val="tx1"/>
          </a:solidFill>
          <a:latin typeface="+mn-lt"/>
          <a:ea typeface="+mn-ea"/>
          <a:cs typeface="+mn-cs"/>
        </a:defRPr>
      </a:lvl1pPr>
      <a:lvl2pPr marL="32399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11338" kern="1200">
          <a:solidFill>
            <a:schemeClr val="tx1"/>
          </a:solidFill>
          <a:latin typeface="+mn-lt"/>
          <a:ea typeface="+mn-ea"/>
          <a:cs typeface="+mn-cs"/>
        </a:defRPr>
      </a:lvl2pPr>
      <a:lvl3pPr marL="53998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3pPr>
      <a:lvl4pPr marL="75598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97197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18797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40396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61996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83595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1pPr>
      <a:lvl2pPr marL="21599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4798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86398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07997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29597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51196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72796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00638" cy="3239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591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1</cp:revision>
  <dcterms:created xsi:type="dcterms:W3CDTF">2018-09-19T09:07:32Z</dcterms:created>
  <dcterms:modified xsi:type="dcterms:W3CDTF">2018-09-19T09:08:15Z</dcterms:modified>
</cp:coreProperties>
</file>